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4" r:id="rId2"/>
    <p:sldId id="267" r:id="rId3"/>
    <p:sldId id="266" r:id="rId4"/>
    <p:sldId id="258" r:id="rId5"/>
    <p:sldId id="259" r:id="rId6"/>
    <p:sldId id="268" r:id="rId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34CA6-284F-4F0F-A423-6524CE7BE41C}" type="datetimeFigureOut">
              <a:rPr lang="sv-SE" smtClean="0"/>
              <a:t>2013-03-13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47D90-FC8C-44F4-9BC3-7DF789FD0F8F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rubri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28" name="Rubri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cxnSp>
        <p:nvCxnSpPr>
          <p:cNvPr id="8" name="Rak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latshållare fö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4237-91D6-4653-AA3A-423B71BAAFED}" type="datetime1">
              <a:rPr lang="sv-SE" smtClean="0"/>
              <a:t>2013-03-13</a:t>
            </a:fld>
            <a:endParaRPr lang="sv-SE"/>
          </a:p>
        </p:txBody>
      </p:sp>
      <p:sp>
        <p:nvSpPr>
          <p:cNvPr id="16" name="Platshållare för bild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7" name="Platshållare för sidfo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C08D-E4F4-436C-96D1-94003CAE0136}" type="datetime1">
              <a:rPr lang="sv-SE" smtClean="0"/>
              <a:t>2013-03-13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6E53-BA50-4EEE-918A-F751043227B0}" type="datetime1">
              <a:rPr lang="sv-SE" smtClean="0"/>
              <a:t>2013-03-13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innehåll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4" name="Platshållare fö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D949F0-83FE-49ED-8085-9F09B08651EB}" type="datetime1">
              <a:rPr lang="sv-SE" smtClean="0"/>
              <a:t>2013-03-13</a:t>
            </a:fld>
            <a:endParaRPr lang="sv-SE"/>
          </a:p>
        </p:txBody>
      </p:sp>
      <p:sp>
        <p:nvSpPr>
          <p:cNvPr id="15" name="Platshållare för bild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6" name="Platshållare för sidfo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17" name="Rubri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F04D-1CBE-40B1-99D3-D55F034A86E5}" type="datetime1">
              <a:rPr lang="sv-SE" smtClean="0"/>
              <a:t>2013-03-13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7" name="Rak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C5D2-B8E2-4BA9-ADC5-2E299E3B517D}" type="datetime1">
              <a:rPr lang="sv-SE" smtClean="0"/>
              <a:t>2013-03-13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1" name="Platshållare för innehåll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3" name="Platshållare för innehåll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576BB-3FDE-43F0-A290-FDAD90B7C9A8}" type="datetime1">
              <a:rPr lang="sv-SE" smtClean="0"/>
              <a:t>2013-03-13</a:t>
            </a:fld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2" name="Platshållare för innehåll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4" name="Platshållare för innehåll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2" name="Platshållare för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10" name="Rak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1DF38-B3EB-49A4-8DBB-986EB3C44C57}" type="datetime1">
              <a:rPr lang="sv-SE" smtClean="0"/>
              <a:t>2013-03-13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EBB2D-0D62-459C-9485-2C05D73CAC1B}" type="datetime1">
              <a:rPr lang="sv-SE" smtClean="0"/>
              <a:t>2013-03-13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tshållare för innehåll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1" name="Rubri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422E85-70F6-41CD-B2C7-C2039476AB0B}" type="datetime1">
              <a:rPr lang="sv-SE" smtClean="0"/>
              <a:t>2013-03-13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sv-SE" smtClean="0"/>
              <a:t>Klicka på ikonen för att lägga till en bild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6EDC-2FC6-4D60-8036-24629463CC28}" type="datetime1">
              <a:rPr lang="sv-SE" smtClean="0"/>
              <a:t>2013-03-13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24" name="Platshållare fö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7166A6-DD00-4BB9-9331-4FDF40DB37F6}" type="datetime1">
              <a:rPr lang="sv-SE" smtClean="0"/>
              <a:t>2013-03-13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22" name="Platshållare för bild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482222-AE40-4FFE-B0A8-F0658E00E466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5" name="Platshållare för rubrik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okia.se/mediaarchive/1092717/main/deckaren-i-skolan-studiehandledning-till-13-lektioner-i-bro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3096344" cy="4423350"/>
          </a:xfrm>
          <a:prstGeom prst="rect">
            <a:avLst/>
          </a:prstGeom>
          <a:noFill/>
        </p:spPr>
      </p:pic>
      <p:pic>
        <p:nvPicPr>
          <p:cNvPr id="1028" name="Picture 4" descr="http://www.bokia.se/mediaarchive/1811473/main/13-lektioner-i-bro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08920"/>
            <a:ext cx="2041215" cy="3352721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971600" y="620688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Att jobba med deckare</a:t>
            </a:r>
            <a:endParaRPr lang="sv-SE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2097870" y="2967335"/>
            <a:ext cx="494827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 Johansson</a:t>
            </a:r>
            <a:r>
              <a:rPr lang="sv-SE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sv-SE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sv-SE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Spånga gymnasium och Spånga grundskola</a:t>
            </a:r>
            <a:endParaRPr lang="sv-SE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i="1" dirty="0" smtClean="0"/>
              <a:t>Lektionssyfte</a:t>
            </a:r>
            <a:endParaRPr lang="sv-SE" b="1" i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546848" cy="4572000"/>
          </a:xfrm>
        </p:spPr>
        <p:txBody>
          <a:bodyPr>
            <a:normAutofit/>
          </a:bodyPr>
          <a:lstStyle/>
          <a:p>
            <a:r>
              <a:rPr lang="sv-SE" sz="2200" dirty="0" smtClean="0"/>
              <a:t>Samarbete med lärare</a:t>
            </a:r>
          </a:p>
          <a:p>
            <a:r>
              <a:rPr lang="sv-SE" sz="2200" dirty="0" smtClean="0"/>
              <a:t>Deckargenren i litteraturen och några av de mest kända författarna och karaktärerna </a:t>
            </a:r>
          </a:p>
          <a:p>
            <a:r>
              <a:rPr lang="sv-SE" sz="2200" dirty="0" smtClean="0"/>
              <a:t>Orsaker till dess </a:t>
            </a:r>
            <a:r>
              <a:rPr lang="sv-SE" sz="2200" dirty="0" err="1" smtClean="0"/>
              <a:t>populäritet</a:t>
            </a:r>
            <a:endParaRPr lang="sv-SE" sz="2200" dirty="0" smtClean="0"/>
          </a:p>
          <a:p>
            <a:r>
              <a:rPr lang="sv-SE" sz="2200" dirty="0" smtClean="0"/>
              <a:t>Form och komposition</a:t>
            </a:r>
          </a:p>
          <a:p>
            <a:r>
              <a:rPr lang="sv-SE" sz="2200" dirty="0" smtClean="0"/>
              <a:t>Stimulera till att läsa skönlitteratur </a:t>
            </a:r>
          </a:p>
        </p:txBody>
      </p:sp>
      <p:pic>
        <p:nvPicPr>
          <p:cNvPr id="5" name="Platshållare för innehåll 4" descr="Bild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052736"/>
            <a:ext cx="3438307" cy="4638382"/>
          </a:xfrm>
        </p:spPr>
      </p:pic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4400" b="1" i="1" dirty="0" smtClean="0"/>
              <a:t>Genomförande</a:t>
            </a:r>
            <a:endParaRPr lang="sv-SE" sz="4400" b="1" i="1" dirty="0"/>
          </a:p>
        </p:txBody>
      </p:sp>
      <p:pic>
        <p:nvPicPr>
          <p:cNvPr id="13" name="Platshållare för innehåll 12" descr="Bild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3322113" cy="4248472"/>
          </a:xfrm>
        </p:spPr>
      </p:pic>
      <p:sp>
        <p:nvSpPr>
          <p:cNvPr id="12" name="Platshållare för innehåll 11"/>
          <p:cNvSpPr>
            <a:spLocks noGrp="1"/>
          </p:cNvSpPr>
          <p:nvPr>
            <p:ph sz="half" idx="2"/>
          </p:nvPr>
        </p:nvSpPr>
        <p:spPr>
          <a:xfrm>
            <a:off x="4283968" y="1524000"/>
            <a:ext cx="4424168" cy="4572000"/>
          </a:xfrm>
        </p:spPr>
        <p:txBody>
          <a:bodyPr/>
          <a:lstStyle/>
          <a:p>
            <a:r>
              <a:rPr lang="sv-SE" dirty="0" smtClean="0"/>
              <a:t>Pusseldeckare</a:t>
            </a:r>
          </a:p>
          <a:p>
            <a:r>
              <a:rPr lang="sv-SE" dirty="0" smtClean="0"/>
              <a:t>Hårdkokt deckare</a:t>
            </a:r>
          </a:p>
          <a:p>
            <a:r>
              <a:rPr lang="sv-SE" dirty="0" smtClean="0"/>
              <a:t>Polisroman</a:t>
            </a:r>
          </a:p>
          <a:p>
            <a:r>
              <a:rPr lang="sv-SE" dirty="0" smtClean="0"/>
              <a:t>Psykologisk thriller</a:t>
            </a:r>
          </a:p>
          <a:p>
            <a:r>
              <a:rPr lang="sv-SE" dirty="0" smtClean="0"/>
              <a:t>Spionroman</a:t>
            </a:r>
          </a:p>
          <a:p>
            <a:r>
              <a:rPr lang="sv-SE" dirty="0" smtClean="0"/>
              <a:t>Historisk deckare</a:t>
            </a:r>
          </a:p>
          <a:p>
            <a:r>
              <a:rPr lang="sv-SE" dirty="0" smtClean="0"/>
              <a:t>Barn- och ungdomsdeckare</a:t>
            </a:r>
            <a:endParaRPr lang="sv-SE" dirty="0"/>
          </a:p>
        </p:txBody>
      </p:sp>
      <p:sp>
        <p:nvSpPr>
          <p:cNvPr id="14" name="Platshållare för sidfot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Den klassiska detektivromanen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02832" cy="4572000"/>
          </a:xfrm>
        </p:spPr>
        <p:txBody>
          <a:bodyPr>
            <a:normAutofit fontScale="47500" lnSpcReduction="20000"/>
          </a:bodyPr>
          <a:lstStyle/>
          <a:p>
            <a:r>
              <a:rPr lang="sv-SE" sz="2900" dirty="0" smtClean="0"/>
              <a:t>Pusseldeckare där själva mysteriet är i centrum – (låsta rum, listiga alibis, falska ledtrådar)</a:t>
            </a:r>
          </a:p>
          <a:p>
            <a:r>
              <a:rPr lang="sv-SE" sz="2900" dirty="0" smtClean="0"/>
              <a:t>”Fair play” </a:t>
            </a:r>
            <a:r>
              <a:rPr lang="sv-SE" sz="2900" dirty="0" err="1" smtClean="0"/>
              <a:t>doktinen</a:t>
            </a:r>
            <a:r>
              <a:rPr lang="sv-SE" sz="2900" dirty="0" smtClean="0"/>
              <a:t>  - strikt formbunden/ inga ledtrådar får undanhållas läsaren</a:t>
            </a:r>
          </a:p>
          <a:p>
            <a:r>
              <a:rPr lang="sv-SE" sz="2900" dirty="0" smtClean="0"/>
              <a:t>Privatdetektiv – ofta ”någon utöver det vanliga”</a:t>
            </a:r>
          </a:p>
          <a:p>
            <a:r>
              <a:rPr lang="sv-SE" sz="2900" dirty="0" smtClean="0"/>
              <a:t>”Watsonfigur” – bollplank för detektiven/vår identifikation</a:t>
            </a:r>
          </a:p>
          <a:p>
            <a:r>
              <a:rPr lang="sv-SE" sz="2900" dirty="0" smtClean="0"/>
              <a:t>Liten sluten krets människor i mysiga ofta högre ståndsmiljöer</a:t>
            </a:r>
          </a:p>
          <a:p>
            <a:r>
              <a:rPr lang="sv-SE" sz="2900" dirty="0" smtClean="0"/>
              <a:t>Ideologi: </a:t>
            </a:r>
          </a:p>
          <a:p>
            <a:pPr>
              <a:buNone/>
            </a:pPr>
            <a:r>
              <a:rPr lang="sv-SE" sz="2900" dirty="0" smtClean="0"/>
              <a:t>	brottet bringar oreda i en ordnad värld; dess lösning återställer ordningen</a:t>
            </a:r>
          </a:p>
          <a:p>
            <a:r>
              <a:rPr lang="sv-SE" sz="2900" dirty="0" smtClean="0"/>
              <a:t>Brottslingen är en bricka i ett spel</a:t>
            </a:r>
          </a:p>
          <a:p>
            <a:pPr>
              <a:buNone/>
            </a:pPr>
            <a:endParaRPr lang="en-GB" sz="2900" dirty="0" smtClean="0"/>
          </a:p>
          <a:p>
            <a:pPr>
              <a:buNone/>
            </a:pPr>
            <a:r>
              <a:rPr lang="en-GB" sz="2900" dirty="0" smtClean="0"/>
              <a:t>Sir </a:t>
            </a:r>
            <a:r>
              <a:rPr lang="en-GB" sz="2900" dirty="0" err="1" smtClean="0"/>
              <a:t>Arhur</a:t>
            </a:r>
            <a:r>
              <a:rPr lang="en-GB" sz="2900" dirty="0" smtClean="0"/>
              <a:t> Conan Doyle 	(Sherlock Holmes)</a:t>
            </a:r>
          </a:p>
          <a:p>
            <a:pPr>
              <a:buNone/>
            </a:pPr>
            <a:r>
              <a:rPr lang="en-GB" sz="2900" dirty="0" smtClean="0"/>
              <a:t>Agatha Christie 	(</a:t>
            </a:r>
            <a:r>
              <a:rPr lang="en-GB" sz="2900" dirty="0" err="1" smtClean="0"/>
              <a:t>Hercule</a:t>
            </a:r>
            <a:r>
              <a:rPr lang="en-GB" sz="2900" dirty="0" smtClean="0"/>
              <a:t> </a:t>
            </a:r>
            <a:r>
              <a:rPr lang="en-GB" sz="2900" dirty="0" err="1" smtClean="0"/>
              <a:t>Poirot</a:t>
            </a:r>
            <a:r>
              <a:rPr lang="en-GB" sz="2900" dirty="0" smtClean="0"/>
              <a:t>/Miss </a:t>
            </a:r>
            <a:r>
              <a:rPr lang="en-GB" sz="2900" dirty="0" err="1" smtClean="0"/>
              <a:t>Marple</a:t>
            </a:r>
            <a:r>
              <a:rPr lang="en-GB" sz="2900" dirty="0" smtClean="0"/>
              <a:t>)</a:t>
            </a:r>
          </a:p>
          <a:p>
            <a:pPr>
              <a:buNone/>
            </a:pPr>
            <a:r>
              <a:rPr lang="sv-SE" sz="2900" dirty="0" smtClean="0"/>
              <a:t>Elisabeth George 	(</a:t>
            </a:r>
            <a:r>
              <a:rPr lang="sv-SE" sz="2900" dirty="0" err="1" smtClean="0"/>
              <a:t>kommisarie</a:t>
            </a:r>
            <a:r>
              <a:rPr lang="sv-SE" sz="2900" dirty="0" smtClean="0"/>
              <a:t> </a:t>
            </a:r>
            <a:r>
              <a:rPr lang="sv-SE" sz="2900" dirty="0" err="1" smtClean="0"/>
              <a:t>Lynley</a:t>
            </a:r>
            <a:r>
              <a:rPr lang="sv-SE" sz="2900" dirty="0" smtClean="0"/>
              <a:t>)	</a:t>
            </a:r>
          </a:p>
          <a:p>
            <a:pPr>
              <a:buNone/>
            </a:pPr>
            <a:r>
              <a:rPr lang="sv-SE" sz="2900" dirty="0" smtClean="0"/>
              <a:t>Boris </a:t>
            </a:r>
            <a:r>
              <a:rPr lang="sv-SE" sz="2900" dirty="0" err="1" smtClean="0"/>
              <a:t>Akunin</a:t>
            </a:r>
            <a:r>
              <a:rPr lang="sv-SE" sz="2900" dirty="0" smtClean="0"/>
              <a:t> 	(</a:t>
            </a:r>
            <a:r>
              <a:rPr lang="sv-SE" sz="2900" dirty="0" err="1" smtClean="0"/>
              <a:t>Fandorin</a:t>
            </a:r>
            <a:r>
              <a:rPr lang="sv-SE" sz="2900" dirty="0" smtClean="0"/>
              <a:t>)</a:t>
            </a:r>
          </a:p>
          <a:p>
            <a:endParaRPr lang="sv-SE" dirty="0"/>
          </a:p>
        </p:txBody>
      </p:sp>
      <p:pic>
        <p:nvPicPr>
          <p:cNvPr id="5" name="Platshållare för innehåll 4" descr="sherloc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670" y="1524000"/>
            <a:ext cx="3058297" cy="4572000"/>
          </a:xfrm>
        </p:spPr>
      </p:pic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Den hårdkokta detektivromanen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978896" cy="4713312"/>
          </a:xfrm>
        </p:spPr>
        <p:txBody>
          <a:bodyPr>
            <a:normAutofit fontScale="55000" lnSpcReduction="20000"/>
          </a:bodyPr>
          <a:lstStyle/>
          <a:p>
            <a:r>
              <a:rPr lang="sv-SE" dirty="0" smtClean="0"/>
              <a:t>Pulp fiction (kiosklitteratur)</a:t>
            </a:r>
          </a:p>
          <a:p>
            <a:r>
              <a:rPr lang="sv-SE" dirty="0" smtClean="0"/>
              <a:t>Gåtan är en bisak -lös komposition</a:t>
            </a:r>
          </a:p>
          <a:p>
            <a:r>
              <a:rPr lang="sv-SE" dirty="0" smtClean="0"/>
              <a:t>Privatdetektiv - ”</a:t>
            </a:r>
            <a:r>
              <a:rPr lang="sv-SE" dirty="0" err="1" smtClean="0"/>
              <a:t>schabbig</a:t>
            </a:r>
            <a:r>
              <a:rPr lang="sv-SE" dirty="0" smtClean="0"/>
              <a:t>” men rättrådig</a:t>
            </a:r>
          </a:p>
          <a:p>
            <a:r>
              <a:rPr lang="sv-SE" dirty="0" smtClean="0"/>
              <a:t>Trista miljöer -samhällets baksida</a:t>
            </a:r>
          </a:p>
          <a:p>
            <a:r>
              <a:rPr lang="sv-SE" dirty="0" smtClean="0"/>
              <a:t>Politiska och sociala förtecken – </a:t>
            </a:r>
          </a:p>
          <a:p>
            <a:pPr>
              <a:buNone/>
            </a:pPr>
            <a:r>
              <a:rPr lang="sv-SE" dirty="0" smtClean="0"/>
              <a:t>	”ni däruppe/vi här nere”</a:t>
            </a:r>
          </a:p>
          <a:p>
            <a:r>
              <a:rPr lang="sv-SE" dirty="0" smtClean="0"/>
              <a:t>Brutal ton och träffsäkra formuleringar</a:t>
            </a:r>
          </a:p>
          <a:p>
            <a:r>
              <a:rPr lang="sv-SE" dirty="0" smtClean="0"/>
              <a:t>Samhällskritisk</a:t>
            </a:r>
          </a:p>
          <a:p>
            <a:r>
              <a:rPr lang="sv-SE" dirty="0" smtClean="0"/>
              <a:t>Ideologi:  samhället är kaos och brottet är en följd av detta; ordningen återställs inte även om brottet löses</a:t>
            </a:r>
          </a:p>
          <a:p>
            <a:r>
              <a:rPr lang="sv-SE" dirty="0" smtClean="0"/>
              <a:t>Brottslingen är en produkt av samhället</a:t>
            </a:r>
          </a:p>
          <a:p>
            <a:pPr>
              <a:buNone/>
            </a:pPr>
            <a:r>
              <a:rPr lang="sv-SE" dirty="0" smtClean="0"/>
              <a:t> </a:t>
            </a:r>
          </a:p>
          <a:p>
            <a:pPr>
              <a:buNone/>
            </a:pPr>
            <a:r>
              <a:rPr lang="en-GB" dirty="0" err="1" smtClean="0"/>
              <a:t>Dashiell</a:t>
            </a:r>
            <a:r>
              <a:rPr lang="en-GB" dirty="0" smtClean="0"/>
              <a:t> </a:t>
            </a:r>
            <a:r>
              <a:rPr lang="en-GB" dirty="0" err="1" smtClean="0"/>
              <a:t>Hammet</a:t>
            </a:r>
            <a:r>
              <a:rPr lang="en-GB" dirty="0" smtClean="0"/>
              <a:t> 	(Sam Spade)</a:t>
            </a:r>
            <a:endParaRPr lang="sv-SE" dirty="0" smtClean="0"/>
          </a:p>
          <a:p>
            <a:pPr>
              <a:buNone/>
            </a:pPr>
            <a:r>
              <a:rPr lang="en-GB" dirty="0" smtClean="0"/>
              <a:t>Raymond Chandler 	(Phillip Marlow)</a:t>
            </a:r>
            <a:endParaRPr lang="sv-SE" dirty="0" smtClean="0"/>
          </a:p>
          <a:p>
            <a:pPr>
              <a:buNone/>
            </a:pPr>
            <a:r>
              <a:rPr lang="en-GB" dirty="0" smtClean="0"/>
              <a:t>Michael Connelly</a:t>
            </a:r>
            <a:endParaRPr lang="sv-SE" dirty="0" smtClean="0"/>
          </a:p>
          <a:p>
            <a:pPr>
              <a:buNone/>
            </a:pPr>
            <a:r>
              <a:rPr lang="en-GB" dirty="0" smtClean="0"/>
              <a:t>Dennis </a:t>
            </a:r>
            <a:r>
              <a:rPr lang="en-GB" dirty="0" err="1" smtClean="0"/>
              <a:t>Lehane</a:t>
            </a:r>
            <a:endParaRPr lang="sv-SE" dirty="0" smtClean="0"/>
          </a:p>
          <a:p>
            <a:pPr>
              <a:buNone/>
            </a:pPr>
            <a:r>
              <a:rPr lang="en-GB" dirty="0" smtClean="0"/>
              <a:t>George P. </a:t>
            </a:r>
            <a:r>
              <a:rPr lang="en-GB" dirty="0" err="1" smtClean="0"/>
              <a:t>Pelecanos</a:t>
            </a:r>
            <a:r>
              <a:rPr lang="en-GB" dirty="0" smtClean="0"/>
              <a:t> 	(</a:t>
            </a:r>
            <a:r>
              <a:rPr lang="sv-SE" dirty="0" smtClean="0"/>
              <a:t>Derek </a:t>
            </a:r>
            <a:r>
              <a:rPr lang="sv-SE" dirty="0" err="1" smtClean="0"/>
              <a:t>Strange</a:t>
            </a:r>
            <a:r>
              <a:rPr lang="sv-SE" dirty="0" smtClean="0"/>
              <a:t> </a:t>
            </a:r>
            <a:r>
              <a:rPr lang="sv-SE" dirty="0" err="1" smtClean="0"/>
              <a:t>ochTerry</a:t>
            </a:r>
            <a:r>
              <a:rPr lang="sv-SE" dirty="0" smtClean="0"/>
              <a:t> Quinn) </a:t>
            </a:r>
            <a:r>
              <a:rPr lang="en-GB" dirty="0" smtClean="0"/>
              <a:t>	</a:t>
            </a:r>
          </a:p>
          <a:p>
            <a:pPr>
              <a:buNone/>
            </a:pPr>
            <a:r>
              <a:rPr lang="en-GB" dirty="0" smtClean="0"/>
              <a:t>Robert B. Parker	(Spenser)</a:t>
            </a:r>
            <a:endParaRPr lang="sv-SE" dirty="0" smtClean="0"/>
          </a:p>
          <a:p>
            <a:endParaRPr lang="sv-SE" dirty="0"/>
          </a:p>
        </p:txBody>
      </p:sp>
      <p:pic>
        <p:nvPicPr>
          <p:cNvPr id="5" name="Platshållare för innehåll 4" descr="Hardboile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9696" y="1700808"/>
            <a:ext cx="2887724" cy="3744416"/>
          </a:xfrm>
        </p:spPr>
      </p:pic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i="1" dirty="0" smtClean="0"/>
              <a:t>Att jobba vidare</a:t>
            </a:r>
            <a:endParaRPr lang="sv-SE" b="1" i="1" dirty="0"/>
          </a:p>
        </p:txBody>
      </p:sp>
      <p:pic>
        <p:nvPicPr>
          <p:cNvPr id="5" name="Platshållare för innehåll 4" descr="nlc010056-v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43998" y="1524000"/>
            <a:ext cx="3485642" cy="4572000"/>
          </a:xfrm>
        </p:spPr>
      </p:pic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 dirty="0" smtClean="0"/>
          </a:p>
          <a:p>
            <a:r>
              <a:rPr lang="sv-SE" dirty="0" smtClean="0"/>
              <a:t>Högläsning ur </a:t>
            </a:r>
            <a:br>
              <a:rPr lang="sv-SE" dirty="0" smtClean="0"/>
            </a:br>
            <a:r>
              <a:rPr lang="sv-SE" dirty="0" smtClean="0"/>
              <a:t>13 lektioner i brott</a:t>
            </a:r>
          </a:p>
          <a:p>
            <a:r>
              <a:rPr lang="sv-SE" dirty="0" smtClean="0"/>
              <a:t>Skriva egna deckare:</a:t>
            </a:r>
            <a:br>
              <a:rPr lang="sv-SE" dirty="0" smtClean="0"/>
            </a:br>
            <a:r>
              <a:rPr lang="sv-SE" dirty="0" smtClean="0"/>
              <a:t>”deckare på minuten”</a:t>
            </a:r>
          </a:p>
          <a:p>
            <a:r>
              <a:rPr lang="sv-SE" dirty="0" smtClean="0"/>
              <a:t>Läsa fritt vald deckare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per">
  <a:themeElements>
    <a:clrScheme name="Pap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235</TotalTime>
  <Words>189</Words>
  <Application>Microsoft Office PowerPoint</Application>
  <PresentationFormat>Bildspel på skärmen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7" baseType="lpstr">
      <vt:lpstr>Papper</vt:lpstr>
      <vt:lpstr>Bild 1</vt:lpstr>
      <vt:lpstr>Lektionssyfte</vt:lpstr>
      <vt:lpstr>Genomförande</vt:lpstr>
      <vt:lpstr>Den klassiska detektivromanen</vt:lpstr>
      <vt:lpstr>Den hårdkokta detektivromanen</vt:lpstr>
      <vt:lpstr>Att jobba vidare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Deckare och kriminalromaner</dc:title>
  <dc:creator>AA12359</dc:creator>
  <cp:lastModifiedBy>aa12359</cp:lastModifiedBy>
  <cp:revision>29</cp:revision>
  <dcterms:created xsi:type="dcterms:W3CDTF">2010-10-12T07:20:09Z</dcterms:created>
  <dcterms:modified xsi:type="dcterms:W3CDTF">2013-03-13T13:46:51Z</dcterms:modified>
</cp:coreProperties>
</file>